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56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8" r:id="rId13"/>
    <p:sldId id="287" r:id="rId14"/>
    <p:sldId id="258" r:id="rId15"/>
    <p:sldId id="273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5" r:id="rId31"/>
    <p:sldId id="298" r:id="rId32"/>
    <p:sldId id="297" r:id="rId33"/>
    <p:sldId id="299" r:id="rId34"/>
    <p:sldId id="300" r:id="rId35"/>
    <p:sldId id="301" r:id="rId36"/>
    <p:sldId id="271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BBD2-F187-4CD2-8BFE-929414E1F3D1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94AD-44A5-4F28-B547-BAB5EA67A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ПРОИЗВОДСТВЕННАЯ САНИТАРИЯ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Pictures\БЖД\Микроклимат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0"/>
            <a:ext cx="9145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Светлана\Pictures\БЖД\Микроклима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Pictures\БЖД\Микроклима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Pictures\БЖД\Микроклима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0"/>
            <a:ext cx="9145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07172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572560" cy="68580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Таблица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- Предельно допустимое время пребывания в условиях неблагоприятного микроклимата при выполнении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физической работы.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09178"/>
              </p:ext>
            </p:extLst>
          </p:nvPr>
        </p:nvGraphicFramePr>
        <p:xfrm>
          <a:off x="500034" y="1714488"/>
          <a:ext cx="8143931" cy="4790953"/>
        </p:xfrm>
        <a:graphic>
          <a:graphicData uri="http://schemas.openxmlformats.org/drawingml/2006/table">
            <a:tbl>
              <a:tblPr/>
              <a:tblGrid>
                <a:gridCol w="162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369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Температура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Влажность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воздуха,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Время пребывания, (минут)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Безопасно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Допустимо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Предельно  допустимо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62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70-75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15-20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70-75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240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120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15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imes New Roman"/>
                          <a:ea typeface="Times New Roman"/>
                        </a:rPr>
                        <a:t>10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180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240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30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35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ctr"/>
            <a:r>
              <a:rPr lang="ru-RU" sz="4400" b="1" dirty="0"/>
              <a:t>2. Освещение.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Параметры </a:t>
            </a:r>
            <a:r>
              <a:rPr lang="ru-RU" sz="4400" b="1" dirty="0"/>
              <a:t>освещенности. Нормирование </a:t>
            </a:r>
            <a:r>
              <a:rPr lang="ru-RU" sz="4400" b="1" dirty="0" smtClean="0"/>
              <a:t>освещенности</a:t>
            </a:r>
            <a:endParaRPr lang="ru-RU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9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ветлана\Pictures\БЖД\Освещенность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793"/>
            <a:ext cx="9036496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ветлана\Pictures\БЖД\Освещенность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ветлана\Pictures\БЖД\Освещенность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ветлана\Pictures\БЖД\Освещенност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Pictures\БЖД\Микроклима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ветлана\Pictures\БЖД\Освещенность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ветлана\Pictures\БЖД\Освещенность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ветлана\Pictures\БЖД\Освещ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Pictures\БЖД\Микроклимат\slide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лана\Pictures\БЖД\Микроклимат\slide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а\Pictures\БЖД\Микроклимат\slide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ветлана\Pictures\БЖД\Микроклимат\slide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а\Pictures\БЖД\Микроклимат\slide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ветлана\Pictures\БЖД\Микроклимат\slide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ветлана\Pictures\БЖД\Микроклимат\slide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175282" cy="5808138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МИКРОКЛИМАТ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- комплекс значений физических характеристик метеорологических факторов в ограниченном пространстве, определяемый температурой, влажностью и скоростью движения воздуха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етлана\Pictures\БЖД\Микроклимат\slide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етлана\Pictures\БЖД\Микроклимат\slide-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ветлана\Pictures\БЖД\Микроклимат\slide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етлана\Pictures\БЖД\Микроклимат\slide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ветлана\Pictures\БЖД\Микроклимат\slide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06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ветлана\Pictures\БЖД\Микроклимат\slide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-207172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343904" cy="607223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О характере воздействия отдельных цветов спектра на </a:t>
            </a:r>
            <a:r>
              <a:rPr lang="ru-RU" sz="3500" b="1" dirty="0" smtClean="0">
                <a:solidFill>
                  <a:srgbClr val="FF0000"/>
                </a:solidFill>
              </a:rPr>
              <a:t>человека</a:t>
            </a:r>
            <a:endParaRPr lang="ru-RU" sz="3500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Оранжевый -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цвет воспринимается как раскаленный, горячий. Он согревает, бод­рит, стимулирует к активной деятельности.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Красный</a:t>
            </a:r>
            <a:r>
              <a:rPr lang="ru-RU" dirty="0">
                <a:solidFill>
                  <a:schemeClr val="tx1"/>
                </a:solidFill>
              </a:rPr>
              <a:t> - так же, как и оранжевый напоминает цвет раскаленного металла, возбуждающий, горячий, энергичный. Приобретая другие оттенки, красный цвет начинает обладать новыми свойствами.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Коричневый</a:t>
            </a:r>
            <a:r>
              <a:rPr lang="ru-RU" dirty="0">
                <a:solidFill>
                  <a:schemeClr val="tx1"/>
                </a:solidFill>
              </a:rPr>
              <a:t> - теплый, создает мягкое, спокойное настроение, выражает кре­пость и устойчивость, но способен располагать и к мрачном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lang="ru-RU" dirty="0">
                <a:solidFill>
                  <a:schemeClr val="tx1"/>
                </a:solidFill>
              </a:rPr>
              <a:t> настроению.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143164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Коричневый цвет с серым оттенком </a:t>
            </a:r>
            <a:r>
              <a:rPr lang="ru-RU" dirty="0">
                <a:solidFill>
                  <a:schemeClr val="tx1"/>
                </a:solidFill>
              </a:rPr>
              <a:t>придавливает психику, настораживает, </a:t>
            </a:r>
            <a:r>
              <a:rPr lang="ru-RU" dirty="0" smtClean="0">
                <a:solidFill>
                  <a:schemeClr val="tx1"/>
                </a:solidFill>
              </a:rPr>
              <a:t>вызывает </a:t>
            </a:r>
            <a:r>
              <a:rPr lang="ru-RU" dirty="0">
                <a:solidFill>
                  <a:schemeClr val="tx1"/>
                </a:solidFill>
              </a:rPr>
              <a:t>тревогу, ожидание неприятностей.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Желтый</a:t>
            </a:r>
            <a:r>
              <a:rPr lang="ru-RU" dirty="0">
                <a:solidFill>
                  <a:schemeClr val="tx1"/>
                </a:solidFill>
              </a:rPr>
              <a:t> - теплый, веселый цвет, располагающий к шутке и хорошему </a:t>
            </a:r>
            <a:r>
              <a:rPr lang="ru-RU" dirty="0" smtClean="0">
                <a:solidFill>
                  <a:schemeClr val="tx1"/>
                </a:solidFill>
              </a:rPr>
              <a:t>настроению</a:t>
            </a:r>
            <a:r>
              <a:rPr lang="ru-RU" dirty="0">
                <a:solidFill>
                  <a:schemeClr val="tx1"/>
                </a:solidFill>
              </a:rPr>
              <a:t>. В зависимости от частоты и насыщенности этот цвет по </a:t>
            </a:r>
            <a:r>
              <a:rPr lang="ru-RU">
                <a:solidFill>
                  <a:schemeClr val="tx1"/>
                </a:solidFill>
              </a:rPr>
              <a:t>своему </a:t>
            </a:r>
            <a:r>
              <a:rPr lang="ru-RU" smtClean="0">
                <a:solidFill>
                  <a:schemeClr val="tx1"/>
                </a:solidFill>
              </a:rPr>
              <a:t>воздействию </a:t>
            </a:r>
            <a:r>
              <a:rPr lang="ru-RU" dirty="0">
                <a:solidFill>
                  <a:schemeClr val="tx1"/>
                </a:solidFill>
              </a:rPr>
              <a:t>чрезвычайно изменчив и приобретает различные свойства.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Зеленый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символ весны, юности, надежды, покоя и свежести. Этот цвет </a:t>
            </a:r>
            <a:r>
              <a:rPr lang="ru-RU" dirty="0" smtClean="0">
                <a:solidFill>
                  <a:schemeClr val="tx1"/>
                </a:solidFill>
              </a:rPr>
              <a:t>успокаивающе </a:t>
            </a:r>
            <a:r>
              <a:rPr lang="ru-RU" dirty="0">
                <a:solidFill>
                  <a:schemeClr val="tx1"/>
                </a:solidFill>
              </a:rPr>
              <a:t>действует на нервную систему. В сочетании с желтым приобретает мягкие тона и благотворно действует на настроение.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Pictures\БЖД\Микроклима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Pictures\БЖД\Микроклимат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368" y="0"/>
            <a:ext cx="93878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Pictures\БЖД\Микроклима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Pictures\БЖД\Микроклима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Pictures\БЖД\Микроклима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-793"/>
            <a:ext cx="9145058" cy="685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Pictures\БЖД\Микроклимат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265</Words>
  <Application>Microsoft Office PowerPoint</Application>
  <PresentationFormat>Экран (4:3)</PresentationFormat>
  <Paragraphs>81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Ставропольский ГАУ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ТГ и ОТ</dc:creator>
  <cp:lastModifiedBy>Admin</cp:lastModifiedBy>
  <cp:revision>45</cp:revision>
  <dcterms:created xsi:type="dcterms:W3CDTF">2014-02-27T09:02:42Z</dcterms:created>
  <dcterms:modified xsi:type="dcterms:W3CDTF">2022-10-16T18:12:29Z</dcterms:modified>
</cp:coreProperties>
</file>